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 autoCompressPictures="0">
  <p:sldMasterIdLst>
    <p:sldMasterId id="2147483670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Comments="0">
  <p:normalViewPr snapVertSplitter="1">
    <p:restoredLeft sz="12579"/>
    <p:restoredTop sz="9000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59"/>
        <p:guide orient="horz" pos="2295"/>
        <p:guide orient="horz" pos="1570"/>
        <p:guide orient="horz" pos="662"/>
        <p:guide orient="horz" pos="1116"/>
        <p:guide orient="horz" pos="1433"/>
        <p:guide pos="3840"/>
        <p:guide pos="1254"/>
        <p:guide pos="346"/>
        <p:guide pos="7378"/>
        <p:guide pos="4384"/>
        <p:guide pos="5880"/>
        <p:guide pos="1843"/>
        <p:guide pos="23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presProps" Target="presProps.xml"  /><Relationship Id="rId22" Type="http://schemas.openxmlformats.org/officeDocument/2006/relationships/viewProps" Target="viewProps.xml"  /><Relationship Id="rId23" Type="http://schemas.openxmlformats.org/officeDocument/2006/relationships/theme" Target="theme/theme1.xml"  /><Relationship Id="rId24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Google Shape;5;n"/>
          <p:cNvSpPr>
            <a:spLocks noGrp="1" noRot="1" noChangeAspect="1" noTextEdi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  <a:defRPr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0d925926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00" name="Google Shape;200;g1f0d925926c_0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68ad5a9a36_1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6" name="Google Shape;266;g268ad5a9a36_1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68ad5a9a36_1_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3" name="Google Shape;273;g268ad5a9a36_1_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68ad5a9a36_1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0" name="Google Shape;280;g268ad5a9a36_1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68ad5a9a36_1_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7" name="Google Shape;287;g268ad5a9a36_1_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68ad5a9a36_1_1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5" name="Google Shape;295;g268ad5a9a36_1_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68ad5a9a36_1_1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2" name="Google Shape;302;g268ad5a9a36_1_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68ad5a9a36_1_1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3" name="Google Shape;313;g268ad5a9a36_1_1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68ad5a9a36_1_1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1" name="Google Shape;321;g268ad5a9a36_1_1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68ad5a9a36_1_1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9" name="Google Shape;329;g268ad5a9a36_1_1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68ad5a9a36_1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25000"/>
              <a:buChar char="●"/>
              <a:defRPr/>
            </a:pPr>
            <a:r>
              <a:rPr lang="ko-KR" sz="1100" b="1">
                <a:latin typeface="Arial"/>
                <a:ea typeface="Arial"/>
                <a:cs typeface="Arial"/>
                <a:sym typeface="Arial"/>
              </a:rPr>
              <a:t>목차 수정 한번 해야합니다. (+) 뒷배경 누르기</a:t>
            </a:r>
            <a:endParaRPr b="1"/>
          </a:p>
        </p:txBody>
      </p:sp>
      <p:sp>
        <p:nvSpPr>
          <p:cNvPr id="209" name="Google Shape;209;g268ad5a9a36_1_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68ad5a9a36_1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18" name="Google Shape;218;g268ad5a9a36_1_1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68ad5a9a36_1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24" name="Google Shape;224;g268ad5a9a36_1_2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68ad5a9a36_1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31" name="Google Shape;231;g268ad5a9a36_1_3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68ad5a9a36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38" name="Google Shape;238;g268ad5a9a36_1_4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68ad5a9a36_1_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45" name="Google Shape;245;g268ad5a9a36_1_4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68ad5a9a36_1_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52" name="Google Shape;252;g268ad5a9a36_1_5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68ad5a9a36_1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268ad5a9a36_1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9.jpeg"  /><Relationship Id="rId3" Type="http://schemas.openxmlformats.org/officeDocument/2006/relationships/image" Target="../media/image10.pn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Relationship Id="rId5" Type="http://schemas.openxmlformats.org/officeDocument/2006/relationships/image" Target="../media/image6.pn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7.png"  /><Relationship Id="rId3" Type="http://schemas.openxmlformats.org/officeDocument/2006/relationships/image" Target="../media/image3.png"  /><Relationship Id="rId4" Type="http://schemas.openxmlformats.org/officeDocument/2006/relationships/image" Target="../media/image4.png"  /><Relationship Id="rId5" Type="http://schemas.openxmlformats.org/officeDocument/2006/relationships/image" Target="../media/image5.png"  /><Relationship Id="rId6" Type="http://schemas.openxmlformats.org/officeDocument/2006/relationships/image" Target="../media/image8.pn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2">
  <p:cSld name="part1_1_1"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g2685538f99b_0_11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0" name="Google Shape;90;g2685538f99b_0_11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g2685538f99b_0_11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Part2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92" name="Google Shape;92;g2685538f99b_0_1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2685538f99b_0_11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g2685538f99b_0_11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g2685538f99b_0_11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96" name="Google Shape;96;g2685538f99b_0_11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g2685538f99b_0_1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3">
  <p:cSld name="part1_2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g2685538f99b_0_12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0" name="Google Shape;100;g2685538f99b_0_12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g2685538f99b_0_12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Part3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02" name="Google Shape;102;g2685538f99b_0_1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2685538f99b_0_12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g2685538f99b_0_12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05;g2685538f99b_0_12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06" name="Google Shape;106;g2685538f99b_0_12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g2685538f99b_0_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4">
  <p:cSld name="part1_1_1_1"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g2685538f99b_0_13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0" name="Google Shape;110;g2685538f99b_0_13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2685538f99b_0_13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Part4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12" name="Google Shape;112;g2685538f99b_0_1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2685538f99b_0_13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g2685538f99b_0_13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5" name="Google Shape;115;g2685538f99b_0_13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16" name="Google Shape;116;g2685538f99b_0_13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g2685538f99b_0_1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5">
  <p:cSld name="part1_3"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g2685538f99b_0_14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0" name="Google Shape;120;g2685538f99b_0_14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g2685538f99b_0_14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Part5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g2685538f99b_0_1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2685538f99b_0_14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2685538f99b_0_14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" name="Google Shape;125;g2685538f99b_0_14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26" name="Google Shape;126;g2685538f99b_0_14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7" name="Google Shape;127;g2685538f99b_0_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6">
  <p:cSld name="part1_1_2"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Google Shape;129;g2685538f99b_0_15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g2685538f99b_0_15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2685538f99b_0_15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Part6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32" name="Google Shape;132;g2685538f99b_0_1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2685538f99b_0_15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2685538f99b_0_15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5" name="Google Shape;135;g2685538f99b_0_15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36" name="Google Shape;136;g2685538f99b_0_15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g2685538f99b_0_1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7">
  <p:cSld name="part1_3_1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" name="Google Shape;139;g2685538f99b_0_16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0" name="Google Shape;140;g2685538f99b_0_16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2685538f99b_0_16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Part7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g2685538f99b_0_1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2685538f99b_0_16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2685538f99b_0_16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g2685538f99b_0_16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46" name="Google Shape;146;g2685538f99b_0_16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g2685538f99b_0_1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8">
  <p:cSld name="part1_1_2_1"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9" name="Google Shape;149;g2685538f99b_0_17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0" name="Google Shape;150;g2685538f99b_0_17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2685538f99b_0_17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Part8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52" name="Google Shape;152;g2685538f99b_0_1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2685538f99b_0_17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2685538f99b_0_17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" name="Google Shape;155;g2685538f99b_0_17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56" name="Google Shape;156;g2685538f99b_0_17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g2685538f99b_0_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9">
  <p:cSld name="part1_3_1_1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g2685538f99b_0_18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0" name="Google Shape;160;g2685538f99b_0_18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2685538f99b_0_18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Part9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g2685538f99b_0_1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2685538f99b_0_18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g2685538f99b_0_18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g2685538f99b_0_18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66" name="Google Shape;166;g2685538f99b_0_18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g2685538f99b_0_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10">
  <p:cSld name="part1_1_2_1_1"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Google Shape;169;g2685538f99b_0_19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0" name="Google Shape;170;g2685538f99b_0_19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2685538f99b_0_19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Part10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72" name="Google Shape;172;g2685538f99b_0_1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2685538f99b_0_19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g2685538f99b_0_19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5" name="Google Shape;175;g2685538f99b_0_19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76" name="Google Shape;176;g2685538f99b_0_19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g2685538f99b_0_1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빈 화면">
  <p:cSld name="1_빈 화면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82" name="Google Shape;182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52"/>
          <p:cNvPicPr preferRelativeResize="0"/>
          <p:nvPr/>
        </p:nvPicPr>
        <p:blipFill rotWithShape="1">
          <a:blip r:embed="rId3">
            <a:alphaModFix/>
          </a:blip>
          <a:srcRect b="0" l="0" r="82617" t="0"/>
          <a:stretch/>
        </p:blipFill>
        <p:spPr>
          <a:xfrm>
            <a:off x="0" y="7569"/>
            <a:ext cx="2119357" cy="959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rt1">
  <p:cSld name="part1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1"/>
          <p:cNvCxnSpPr/>
          <p:nvPr/>
        </p:nvCxnSpPr>
        <p:spPr>
          <a:xfrm>
            <a:off x="177800" y="692696"/>
            <a:ext cx="120142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" name="Google Shape;23;p41"/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1"/>
          <p:cNvSpPr txBox="1"/>
          <p:nvPr/>
        </p:nvSpPr>
        <p:spPr>
          <a:xfrm rot="5400000">
            <a:off x="-845820" y="798154"/>
            <a:ext cx="1849121" cy="3539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Analytics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" name="Google Shape;25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1"/>
          <p:cNvSpPr txBox="1"/>
          <p:nvPr/>
        </p:nvSpPr>
        <p:spPr>
          <a:xfrm>
            <a:off x="11424592" y="6453336"/>
            <a:ext cx="79898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41"/>
          <p:cNvSpPr txBox="1"/>
          <p:nvPr/>
        </p:nvSpPr>
        <p:spPr>
          <a:xfrm>
            <a:off x="284249" y="159023"/>
            <a:ext cx="408477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서울시 청소년 정신건강 분석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" name="Google Shape;28;p41"/>
          <p:cNvCxnSpPr/>
          <p:nvPr/>
        </p:nvCxnSpPr>
        <p:spPr>
          <a:xfrm>
            <a:off x="191344" y="731866"/>
            <a:ext cx="504056" cy="32087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29" name="Google Shape;29;p41"/>
          <p:cNvSpPr/>
          <p:nvPr/>
        </p:nvSpPr>
        <p:spPr>
          <a:xfrm>
            <a:off x="5943600" y="332656"/>
            <a:ext cx="3248744" cy="32487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5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87" name="Google Shape;187;p5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88" name="Google Shape;188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5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5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5" name="Google Shape;195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bg>
      <p:bgPr>
        <a:solidFill>
          <a:srgbClr val="C0E5F3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66320" y="1572225"/>
            <a:ext cx="3582494" cy="3627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6363" y="1338377"/>
            <a:ext cx="1257606" cy="1733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35935" y="4218540"/>
            <a:ext cx="812879" cy="8266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" name="Google Shape;35;p42"/>
          <p:cNvCxnSpPr/>
          <p:nvPr/>
        </p:nvCxnSpPr>
        <p:spPr>
          <a:xfrm>
            <a:off x="932873" y="5200068"/>
            <a:ext cx="10291425" cy="0"/>
          </a:xfrm>
          <a:prstGeom prst="straightConnector1">
            <a:avLst/>
          </a:prstGeom>
          <a:noFill/>
          <a:ln cap="flat" cmpd="sng" w="25400">
            <a:solidFill>
              <a:srgbClr val="224D97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6" name="Google Shape;36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97165" y="3931002"/>
            <a:ext cx="1383792" cy="4094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" name="Google Shape;37;p42"/>
          <p:cNvGrpSpPr/>
          <p:nvPr/>
        </p:nvGrpSpPr>
        <p:grpSpPr>
          <a:xfrm>
            <a:off x="1241044" y="1779277"/>
            <a:ext cx="1270021" cy="853087"/>
            <a:chOff x="200668" y="1418298"/>
            <a:chExt cx="937280" cy="629580"/>
          </a:xfrm>
        </p:grpSpPr>
        <p:sp>
          <p:nvSpPr>
            <p:cNvPr id="38" name="Google Shape;38;p42"/>
            <p:cNvSpPr/>
            <p:nvPr/>
          </p:nvSpPr>
          <p:spPr>
            <a:xfrm>
              <a:off x="200668" y="1418298"/>
              <a:ext cx="892493" cy="584775"/>
            </a:xfrm>
            <a:prstGeom prst="roundRect">
              <a:avLst>
                <a:gd fmla="val 16667" name="adj"/>
              </a:avLst>
            </a:prstGeom>
            <a:solidFill>
              <a:srgbClr val="224D9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42"/>
            <p:cNvSpPr/>
            <p:nvPr/>
          </p:nvSpPr>
          <p:spPr>
            <a:xfrm>
              <a:off x="292947" y="1494221"/>
              <a:ext cx="845001" cy="553657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224D97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3" name="Google Shape;43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4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4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4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4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4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8" name="Google Shape;58;p4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rt2">
  <p:cSld name="part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46"/>
          <p:cNvCxnSpPr/>
          <p:nvPr/>
        </p:nvCxnSpPr>
        <p:spPr>
          <a:xfrm>
            <a:off x="177800" y="835707"/>
            <a:ext cx="120142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4" name="Google Shape;64;p46"/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46"/>
          <p:cNvSpPr txBox="1"/>
          <p:nvPr/>
        </p:nvSpPr>
        <p:spPr>
          <a:xfrm rot="5400000">
            <a:off x="-845820" y="798154"/>
            <a:ext cx="1849121" cy="3539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Part 2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46"/>
          <p:cNvSpPr txBox="1"/>
          <p:nvPr>
            <p:ph idx="12" type="sldNum"/>
          </p:nvPr>
        </p:nvSpPr>
        <p:spPr>
          <a:xfrm>
            <a:off x="4724400" y="643497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</a:t>
            </a:r>
            <a:fld id="{00000000-1234-1234-1234-123412341234}" type="slidenum">
              <a:rPr lang="ko-KR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ko-KR"/>
              <a:t>-</a:t>
            </a:r>
            <a:endParaRPr/>
          </a:p>
        </p:txBody>
      </p:sp>
      <p:pic>
        <p:nvPicPr>
          <p:cNvPr id="67" name="Google Shape;67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1"/>
          <p:cNvSpPr txBox="1"/>
          <p:nvPr>
            <p:ph idx="12" type="sldNum"/>
          </p:nvPr>
        </p:nvSpPr>
        <p:spPr>
          <a:xfrm>
            <a:off x="4724400" y="643497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</a:t>
            </a:r>
            <a:fld id="{00000000-1234-1234-1234-123412341234}" type="slidenum">
              <a:rPr lang="ko-KR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ko-KR"/>
              <a:t>-</a:t>
            </a:r>
            <a:endParaRPr/>
          </a:p>
        </p:txBody>
      </p:sp>
      <p:sp>
        <p:nvSpPr>
          <p:cNvPr id="70" name="Google Shape;70;p51"/>
          <p:cNvSpPr/>
          <p:nvPr/>
        </p:nvSpPr>
        <p:spPr>
          <a:xfrm>
            <a:off x="0" y="0"/>
            <a:ext cx="12192000" cy="840138"/>
          </a:xfrm>
          <a:prstGeom prst="rect">
            <a:avLst/>
          </a:prstGeom>
          <a:solidFill>
            <a:srgbClr val="C0E5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1"/>
          <p:cNvSpPr/>
          <p:nvPr/>
        </p:nvSpPr>
        <p:spPr>
          <a:xfrm>
            <a:off x="64363" y="-6735"/>
            <a:ext cx="136305" cy="840142"/>
          </a:xfrm>
          <a:prstGeom prst="rect">
            <a:avLst/>
          </a:prstGeom>
          <a:solidFill>
            <a:srgbClr val="224D9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2" name="Google Shape;72;p51"/>
          <p:cNvGrpSpPr/>
          <p:nvPr/>
        </p:nvGrpSpPr>
        <p:grpSpPr>
          <a:xfrm>
            <a:off x="9686943" y="54294"/>
            <a:ext cx="2386267" cy="772868"/>
            <a:chOff x="9686943" y="5102328"/>
            <a:chExt cx="2386267" cy="772868"/>
          </a:xfrm>
        </p:grpSpPr>
        <p:pic>
          <p:nvPicPr>
            <p:cNvPr id="73" name="Google Shape;73;p5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 flipH="1">
              <a:off x="9686943" y="5129544"/>
              <a:ext cx="992859" cy="7379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" name="Google Shape;74;p5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828349" y="5102328"/>
              <a:ext cx="763207" cy="7728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5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417157" y="5498512"/>
              <a:ext cx="267746" cy="3689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5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1591556" y="5243853"/>
              <a:ext cx="481654" cy="48981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7" name="Google Shape;77;p5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965680" y="6506681"/>
            <a:ext cx="866703" cy="256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1">
  <p:cSld name="part1_1">
    <p:bg>
      <p:bgPr>
        <a:solidFill>
          <a:schemeClr val="l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g2685538f99b_0_10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0" name="Google Shape;80;g2685538f99b_0_10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g2685538f99b_0_10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Part1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g2685538f99b_0_1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2685538f99b_0_10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g2685538f99b_0_10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5" name="Google Shape;85;g2685538f99b_0_10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86" name="Google Shape;86;g2685538f99b_0_10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g2685538f99b_0_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slideLayout" Target="../slideLayouts/slideLayout15.xml"  /><Relationship Id="rId16" Type="http://schemas.openxmlformats.org/officeDocument/2006/relationships/slideLayout" Target="../slideLayouts/slideLayout16.xml"  /><Relationship Id="rId17" Type="http://schemas.openxmlformats.org/officeDocument/2006/relationships/slideLayout" Target="../slideLayouts/slideLayout17.xml"  /><Relationship Id="rId18" Type="http://schemas.openxmlformats.org/officeDocument/2006/relationships/slideLayout" Target="../slideLayouts/slideLayout18.xml"  /><Relationship Id="rId19" Type="http://schemas.openxmlformats.org/officeDocument/2006/relationships/slideLayout" Target="../slideLayouts/slideLayout19.xml"  /><Relationship Id="rId2" Type="http://schemas.openxmlformats.org/officeDocument/2006/relationships/slideLayout" Target="../slideLayouts/slideLayout2.xml"  /><Relationship Id="rId20" Type="http://schemas.openxmlformats.org/officeDocument/2006/relationships/slideLayout" Target="../slideLayouts/slideLayout20.xml"  /><Relationship Id="rId21" Type="http://schemas.openxmlformats.org/officeDocument/2006/relationships/slideLayout" Target="../slideLayouts/slideLayout21.xml"  /><Relationship Id="rId22" Type="http://schemas.openxmlformats.org/officeDocument/2006/relationships/theme" Target="../theme/theme1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5.xml"  /><Relationship Id="rId3" Type="http://schemas.openxmlformats.org/officeDocument/2006/relationships/image" Target="../media/image1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0.xml"  /><Relationship Id="rId3" Type="http://schemas.openxmlformats.org/officeDocument/2006/relationships/image" Target="../media/image19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1.xml"  /><Relationship Id="rId3" Type="http://schemas.openxmlformats.org/officeDocument/2006/relationships/image" Target="../media/image20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2.xml"  /><Relationship Id="rId3" Type="http://schemas.openxmlformats.org/officeDocument/2006/relationships/image" Target="../media/image21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3.xml"  /><Relationship Id="rId3" Type="http://schemas.openxmlformats.org/officeDocument/2006/relationships/image" Target="../media/image22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4.xml"  /><Relationship Id="rId3" Type="http://schemas.openxmlformats.org/officeDocument/2006/relationships/image" Target="../media/image23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5.xml"  /><Relationship Id="rId3" Type="http://schemas.openxmlformats.org/officeDocument/2006/relationships/image" Target="../media/image24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6.xml"  /><Relationship Id="rId3" Type="http://schemas.openxmlformats.org/officeDocument/2006/relationships/image" Target="../media/image25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7.xml"  /><Relationship Id="rId3" Type="http://schemas.openxmlformats.org/officeDocument/2006/relationships/image" Target="../media/image26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8.xml"  /><Relationship Id="rId3" Type="http://schemas.openxmlformats.org/officeDocument/2006/relationships/image" Target="../media/image27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2.xml"  /><Relationship Id="rId3" Type="http://schemas.openxmlformats.org/officeDocument/2006/relationships/image" Target="../media/image11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3.xml"  /><Relationship Id="rId3" Type="http://schemas.openxmlformats.org/officeDocument/2006/relationships/image" Target="../media/image1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4.xml"  /><Relationship Id="rId3" Type="http://schemas.openxmlformats.org/officeDocument/2006/relationships/image" Target="../media/image13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5.xml"  /><Relationship Id="rId3" Type="http://schemas.openxmlformats.org/officeDocument/2006/relationships/image" Target="../media/image1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15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7.xml"  /><Relationship Id="rId3" Type="http://schemas.openxmlformats.org/officeDocument/2006/relationships/image" Target="../media/image16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8.xml"  /><Relationship Id="rId3" Type="http://schemas.openxmlformats.org/officeDocument/2006/relationships/image" Target="../media/image1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18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2134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f0d925926c_0_0"/>
          <p:cNvSpPr txBox="1"/>
          <p:nvPr/>
        </p:nvSpPr>
        <p:spPr>
          <a:xfrm>
            <a:off x="1385392" y="2182470"/>
            <a:ext cx="1505100" cy="6465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/>
            </a:pPr>
            <a:r>
              <a:rPr lang="ko-KR" sz="36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ko-KR" sz="3600" b="1">
                <a:solidFill>
                  <a:srgbClr val="ffffff"/>
                </a:solidFill>
              </a:rPr>
              <a:t>8</a:t>
            </a:r>
            <a:r>
              <a:rPr lang="ko-KR" sz="36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1f0d925926c_0_0"/>
          <p:cNvSpPr txBox="1"/>
          <p:nvPr/>
        </p:nvSpPr>
        <p:spPr>
          <a:xfrm>
            <a:off x="3243285" y="2115032"/>
            <a:ext cx="8934900" cy="8310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/>
            </a:pPr>
            <a:r>
              <a:rPr lang="ko-KR" sz="4800" b="1">
                <a:solidFill>
                  <a:srgbClr val="ffffff"/>
                </a:solidFill>
              </a:rPr>
              <a:t>About Yolo</a:t>
            </a:r>
            <a:endParaRPr sz="4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g1f0d925926c_0_0"/>
          <p:cNvPicPr/>
          <p:nvPr/>
        </p:nvPicPr>
        <p:blipFill rotWithShape="1">
          <a:blip r:embed="rId3">
            <a:alphaModFix/>
          </a:blip>
          <a:srcRect b="27200"/>
          <a:stretch>
            <a:fillRect/>
          </a:stretch>
        </p:blipFill>
        <p:spPr>
          <a:xfrm>
            <a:off x="0" y="3365701"/>
            <a:ext cx="12192001" cy="34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1f0d925926c_0_0"/>
          <p:cNvSpPr/>
          <p:nvPr/>
        </p:nvSpPr>
        <p:spPr>
          <a:xfrm>
            <a:off x="0" y="3365701"/>
            <a:ext cx="12192000" cy="35178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68ad5a9a36_1_68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Module로 만들기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268ad5a9a36_1_68"/>
          <p:cNvSpPr/>
          <p:nvPr/>
        </p:nvSpPr>
        <p:spPr>
          <a:xfrm flipH="1">
            <a:off x="7492050" y="2053600"/>
            <a:ext cx="41076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마지막으로 노드 실행 함수 만들기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g268ad5a9a36_1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975" y="2676150"/>
            <a:ext cx="11887201" cy="1937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68ad5a9a36_1_86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실행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268ad5a9a36_1_86"/>
          <p:cNvSpPr/>
          <p:nvPr/>
        </p:nvSpPr>
        <p:spPr>
          <a:xfrm flipH="1">
            <a:off x="7968450" y="2053600"/>
            <a:ext cx="36312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직접 코드를 실행해 보자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7" name="Google Shape;277;g268ad5a9a36_1_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5775" y="2425000"/>
            <a:ext cx="7760447" cy="443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68ad5a9a36_1_92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실행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268ad5a9a36_1_92"/>
          <p:cNvSpPr/>
          <p:nvPr/>
        </p:nvSpPr>
        <p:spPr>
          <a:xfrm flipH="1">
            <a:off x="7968450" y="2053600"/>
            <a:ext cx="36312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직접 코드를 실행해 보자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4" name="Google Shape;284;g268ad5a9a36_1_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175" y="2425000"/>
            <a:ext cx="11887200" cy="3414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68ad5a9a36_1_98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실행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268ad5a9a36_1_98"/>
          <p:cNvSpPr/>
          <p:nvPr/>
        </p:nvSpPr>
        <p:spPr>
          <a:xfrm flipH="1">
            <a:off x="9190650" y="2053600"/>
            <a:ext cx="24090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ros2 topic 확인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" name="Google Shape;291;g268ad5a9a36_1_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8363" y="1880736"/>
            <a:ext cx="6332285" cy="4977264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g268ad5a9a36_1_98"/>
          <p:cNvSpPr txBox="1"/>
          <p:nvPr/>
        </p:nvSpPr>
        <p:spPr>
          <a:xfrm>
            <a:off x="2695825" y="4445450"/>
            <a:ext cx="1524000" cy="305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68ad5a9a36_1_104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실행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g268ad5a9a36_1_104"/>
          <p:cNvSpPr/>
          <p:nvPr/>
        </p:nvSpPr>
        <p:spPr>
          <a:xfrm flipH="1">
            <a:off x="9190650" y="2053600"/>
            <a:ext cx="24090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ros2 topic 받기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g268ad5a9a36_1_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513" y="2605350"/>
            <a:ext cx="9652975" cy="207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68ad5a9a36_1_110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실행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g268ad5a9a36_1_110"/>
          <p:cNvSpPr/>
          <p:nvPr/>
        </p:nvSpPr>
        <p:spPr>
          <a:xfrm flipH="1">
            <a:off x="8224950" y="2053600"/>
            <a:ext cx="33747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YOLO로 Object 인식하기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6" name="Google Shape;306;g268ad5a9a36_1_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2688" y="2425000"/>
            <a:ext cx="7526631" cy="4432999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g268ad5a9a36_1_110"/>
          <p:cNvSpPr/>
          <p:nvPr/>
        </p:nvSpPr>
        <p:spPr>
          <a:xfrm>
            <a:off x="7868300" y="5518800"/>
            <a:ext cx="44739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Topic으로</a:t>
            </a:r>
            <a:r>
              <a:rPr lang="ko-KR" sz="2000">
                <a:solidFill>
                  <a:srgbClr val="FFFFFF"/>
                </a:solidFill>
              </a:rPr>
              <a:t> 인식</a:t>
            </a:r>
            <a:r>
              <a:rPr b="0" i="0" lang="ko-KR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확인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g268ad5a9a36_1_110"/>
          <p:cNvSpPr/>
          <p:nvPr/>
        </p:nvSpPr>
        <p:spPr>
          <a:xfrm>
            <a:off x="7868300" y="3247550"/>
            <a:ext cx="41994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.py로 실행 시킨 화면으로 </a:t>
            </a:r>
            <a:r>
              <a:rPr lang="ko-KR" sz="2000">
                <a:solidFill>
                  <a:srgbClr val="FFFFFF"/>
                </a:solidFill>
              </a:rPr>
              <a:t>확인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g268ad5a9a36_1_110"/>
          <p:cNvSpPr txBox="1"/>
          <p:nvPr/>
        </p:nvSpPr>
        <p:spPr>
          <a:xfrm>
            <a:off x="6001725" y="2702700"/>
            <a:ext cx="3970500" cy="2142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g268ad5a9a36_1_110"/>
          <p:cNvSpPr txBox="1"/>
          <p:nvPr/>
        </p:nvSpPr>
        <p:spPr>
          <a:xfrm>
            <a:off x="6001725" y="4845000"/>
            <a:ext cx="1524000" cy="2142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68ad5a9a36_1_120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.ipynb로 실행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268ad5a9a36_1_120"/>
          <p:cNvSpPr/>
          <p:nvPr/>
        </p:nvSpPr>
        <p:spPr>
          <a:xfrm flipH="1">
            <a:off x="9860250" y="2053600"/>
            <a:ext cx="17394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name.ipynb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7" name="Google Shape;317;g268ad5a9a36_1_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8275" y="2425011"/>
            <a:ext cx="9555450" cy="4321224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g268ad5a9a36_1_120"/>
          <p:cNvSpPr txBox="1"/>
          <p:nvPr/>
        </p:nvSpPr>
        <p:spPr>
          <a:xfrm>
            <a:off x="1675900" y="3925075"/>
            <a:ext cx="1739400" cy="274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68ad5a9a36_1_127"/>
          <p:cNvSpPr/>
          <p:nvPr/>
        </p:nvSpPr>
        <p:spPr>
          <a:xfrm flipH="1">
            <a:off x="8224950" y="2053600"/>
            <a:ext cx="33747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ROS_DOMAIN_ID 설정하기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4" name="Google Shape;324;g268ad5a9a36_1_1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2701" y="2425000"/>
            <a:ext cx="11146609" cy="4432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g268ad5a9a36_1_127"/>
          <p:cNvSpPr/>
          <p:nvPr/>
        </p:nvSpPr>
        <p:spPr>
          <a:xfrm>
            <a:off x="7540150" y="4244150"/>
            <a:ext cx="44739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다른 팀과 겹치면 안된다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g268ad5a9a36_1_127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.ipynb로 실행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68ad5a9a36_1_134"/>
          <p:cNvSpPr/>
          <p:nvPr/>
        </p:nvSpPr>
        <p:spPr>
          <a:xfrm flipH="1">
            <a:off x="6671550" y="2053600"/>
            <a:ext cx="49281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YOLO </a:t>
            </a:r>
            <a:r>
              <a:rPr b="0" i="0" lang="ko-KR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모듈 불러와서 실행하기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g268ad5a9a36_1_134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.ipynb로 실행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3" name="Google Shape;333;g268ad5a9a36_1_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163" y="2425000"/>
            <a:ext cx="10533665" cy="4432999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g268ad5a9a36_1_134"/>
          <p:cNvSpPr txBox="1"/>
          <p:nvPr/>
        </p:nvSpPr>
        <p:spPr>
          <a:xfrm>
            <a:off x="726325" y="3174000"/>
            <a:ext cx="3131700" cy="371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345C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68ad5a9a36_1_8"/>
          <p:cNvSpPr txBox="1"/>
          <p:nvPr/>
        </p:nvSpPr>
        <p:spPr>
          <a:xfrm>
            <a:off x="1331224" y="1381775"/>
            <a:ext cx="309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ko-KR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b="1" lang="ko-KR" sz="3600">
                <a:solidFill>
                  <a:srgbClr val="FFFFFF"/>
                </a:solidFill>
              </a:rPr>
              <a:t>8</a:t>
            </a:r>
            <a:r>
              <a:rPr b="1" i="0" lang="ko-KR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b="1" i="0" lang="ko-KR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목차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" name="Google Shape;212;g268ad5a9a36_1_8"/>
          <p:cNvPicPr preferRelativeResize="0"/>
          <p:nvPr/>
        </p:nvPicPr>
        <p:blipFill rotWithShape="1">
          <a:blip r:embed="rId3">
            <a:alphaModFix/>
          </a:blip>
          <a:srcRect b="27198" l="0" r="0" t="0"/>
          <a:stretch/>
        </p:blipFill>
        <p:spPr>
          <a:xfrm>
            <a:off x="0" y="3365701"/>
            <a:ext cx="12192001" cy="34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g268ad5a9a36_1_8"/>
          <p:cNvSpPr/>
          <p:nvPr/>
        </p:nvSpPr>
        <p:spPr>
          <a:xfrm>
            <a:off x="0" y="3365701"/>
            <a:ext cx="12192000" cy="35178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268ad5a9a36_1_8"/>
          <p:cNvSpPr txBox="1"/>
          <p:nvPr/>
        </p:nvSpPr>
        <p:spPr>
          <a:xfrm>
            <a:off x="2350901" y="2631757"/>
            <a:ext cx="89349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1" i="0" lang="ko-KR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라이브러리 설치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1" i="0" lang="ko-KR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코드 Module로 만들기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1" i="0" lang="ko-KR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코드 실행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268ad5a9a36_1_8"/>
          <p:cNvSpPr txBox="1"/>
          <p:nvPr/>
        </p:nvSpPr>
        <p:spPr>
          <a:xfrm>
            <a:off x="5926700" y="2346800"/>
            <a:ext cx="6016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68ad5a9a36_1_16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라이브러리 설치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g268ad5a9a36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188" y="2276469"/>
            <a:ext cx="10637624" cy="338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68ad5a9a36_1_29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Module로 만들기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268ad5a9a36_1_29"/>
          <p:cNvSpPr/>
          <p:nvPr/>
        </p:nvSpPr>
        <p:spPr>
          <a:xfrm flipH="1">
            <a:off x="7908150" y="2053600"/>
            <a:ext cx="36915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각자의 workspace에 만들기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g268ad5a9a36_1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988" y="2425000"/>
            <a:ext cx="10354036" cy="443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68ad5a9a36_1_35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Module로 만들기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g268ad5a9a36_1_35"/>
          <p:cNvSpPr/>
          <p:nvPr/>
        </p:nvSpPr>
        <p:spPr>
          <a:xfrm flipH="1">
            <a:off x="8466450" y="2053600"/>
            <a:ext cx="31332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필요한 모듈 불러오기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5" name="Google Shape;235;g268ad5a9a36_1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2457375"/>
            <a:ext cx="11887197" cy="2375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68ad5a9a36_1_41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Module로 만들기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268ad5a9a36_1_41"/>
          <p:cNvSpPr/>
          <p:nvPr/>
        </p:nvSpPr>
        <p:spPr>
          <a:xfrm flipH="1">
            <a:off x="6300750" y="2053600"/>
            <a:ext cx="52989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클래스 생성 후 </a:t>
            </a: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이미지 받는 subscriber 만들기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g268ad5a9a36_1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00" y="2425000"/>
            <a:ext cx="11065791" cy="412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68ad5a9a36_1_49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Module로 만들기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268ad5a9a36_1_49"/>
          <p:cNvSpPr/>
          <p:nvPr/>
        </p:nvSpPr>
        <p:spPr>
          <a:xfrm flipH="1">
            <a:off x="7081950" y="2053600"/>
            <a:ext cx="45177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detect 정보 publisher 만들기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g268ad5a9a36_1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2981188"/>
            <a:ext cx="11887197" cy="13274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68ad5a9a36_1_56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Module로 만들기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268ad5a9a36_1_56"/>
          <p:cNvSpPr/>
          <p:nvPr/>
        </p:nvSpPr>
        <p:spPr>
          <a:xfrm flipH="1">
            <a:off x="6624750" y="2053600"/>
            <a:ext cx="49749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CvBridge와 yolo custom 모델 불러오기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g268ad5a9a36_1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350" y="3429000"/>
            <a:ext cx="11887197" cy="117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68ad5a9a36_1_62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코드 Module로 만들기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g268ad5a9a36_1_62"/>
          <p:cNvSpPr/>
          <p:nvPr/>
        </p:nvSpPr>
        <p:spPr>
          <a:xfrm flipH="1">
            <a:off x="4933050" y="2053600"/>
            <a:ext cx="6666600" cy="371400"/>
          </a:xfrm>
          <a:prstGeom prst="homePlate">
            <a:avLst>
              <a:gd fmla="val 50000" name="adj"/>
            </a:avLst>
          </a:prstGeom>
          <a:solidFill>
            <a:srgbClr val="002060">
              <a:alpha val="7843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사람을 인식하고 좌표를 publish하는 callback 함수 만들기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3" name="Google Shape;263;g268ad5a9a36_1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2750" y="2425000"/>
            <a:ext cx="6666493" cy="443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0</ep:Words>
  <ep:PresentationFormat/>
  <ep:Paragraphs>0</ep:Paragraphs>
  <ep:Slides>18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ep:HeadingPairs>
  <ep:TitlesOfParts>
    <vt:vector size="19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2022-08-19T02:45:41.000</dcterms:created>
  <dc:creator>이아람</dc:creator>
  <cp:lastModifiedBy>까막눈까마귀</cp:lastModifiedBy>
  <dcterms:modified xsi:type="dcterms:W3CDTF">2024-03-24T21:03:24.237</dcterms:modified>
  <cp:revision>1</cp:revision>
  <cp:version/>
</cp:coreProperties>
</file>

<file path=docProps/thumbnail.jpeg>
</file>